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8" r:id="rId4"/>
    <p:sldId id="260" r:id="rId5"/>
    <p:sldId id="259" r:id="rId6"/>
    <p:sldId id="261" r:id="rId7"/>
    <p:sldId id="262" r:id="rId8"/>
    <p:sldId id="266" r:id="rId9"/>
    <p:sldId id="265" r:id="rId10"/>
    <p:sldId id="263" r:id="rId11"/>
    <p:sldId id="264"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81" r:id="rId25"/>
    <p:sldId id="279" r:id="rId26"/>
    <p:sldId id="280" r:id="rId27"/>
    <p:sldId id="282" r:id="rId28"/>
    <p:sldId id="283" r:id="rId29"/>
    <p:sldId id="284" r:id="rId30"/>
    <p:sldId id="286" r:id="rId31"/>
    <p:sldId id="288" r:id="rId32"/>
    <p:sldId id="287" r:id="rId33"/>
    <p:sldId id="289" r:id="rId34"/>
    <p:sldId id="285"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960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634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143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026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0320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7984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155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708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946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720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8674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96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0081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61BEF0D-F0BB-DE4B-95CE-6DB70DBA9567}" type="datetimeFigureOut">
              <a:rPr lang="en-US" smtClean="0"/>
              <a:pPr/>
              <a:t>3/28/2016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119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1BEF0D-F0BB-DE4B-95CE-6DB70DBA9567}" type="datetimeFigureOut">
              <a:rPr lang="en-US" smtClean="0"/>
              <a:pPr/>
              <a:t>3/28/2016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257924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CondoR</a:t>
            </a:r>
            <a:endParaRPr lang="en-PH" dirty="0"/>
          </a:p>
        </p:txBody>
      </p:sp>
      <p:sp>
        <p:nvSpPr>
          <p:cNvPr id="3" name="Subtitle 2"/>
          <p:cNvSpPr>
            <a:spLocks noGrp="1"/>
          </p:cNvSpPr>
          <p:nvPr>
            <p:ph type="subTitle" idx="1"/>
          </p:nvPr>
        </p:nvSpPr>
        <p:spPr/>
        <p:txBody>
          <a:bodyPr>
            <a:noAutofit/>
          </a:bodyPr>
          <a:lstStyle/>
          <a:p>
            <a:r>
              <a:rPr lang="en-US" sz="2400" b="1" dirty="0" smtClean="0">
                <a:solidFill>
                  <a:schemeClr val="tx1"/>
                </a:solidFill>
              </a:rPr>
              <a:t>Generation of Miracles – Makati</a:t>
            </a:r>
          </a:p>
          <a:p>
            <a:r>
              <a:rPr lang="en-US" sz="2400" dirty="0" smtClean="0">
                <a:solidFill>
                  <a:schemeClr val="tx1"/>
                </a:solidFill>
              </a:rPr>
              <a:t>Abaya, Manuel  | </a:t>
            </a:r>
            <a:r>
              <a:rPr lang="en-US" sz="2400" dirty="0" err="1" smtClean="0">
                <a:solidFill>
                  <a:schemeClr val="tx1"/>
                </a:solidFill>
              </a:rPr>
              <a:t>Cerbo</a:t>
            </a:r>
            <a:r>
              <a:rPr lang="en-US" sz="2400" dirty="0" smtClean="0">
                <a:solidFill>
                  <a:schemeClr val="tx1"/>
                </a:solidFill>
              </a:rPr>
              <a:t>, </a:t>
            </a:r>
            <a:r>
              <a:rPr lang="en-US" sz="2400" dirty="0" err="1" smtClean="0">
                <a:solidFill>
                  <a:schemeClr val="tx1"/>
                </a:solidFill>
              </a:rPr>
              <a:t>Cheneil</a:t>
            </a:r>
            <a:endParaRPr lang="en-US" sz="2400" dirty="0" smtClean="0">
              <a:solidFill>
                <a:schemeClr val="tx1"/>
              </a:solidFill>
            </a:endParaRPr>
          </a:p>
          <a:p>
            <a:r>
              <a:rPr lang="en-US" sz="2400" dirty="0" smtClean="0">
                <a:solidFill>
                  <a:schemeClr val="tx1"/>
                </a:solidFill>
              </a:rPr>
              <a:t>Comia, Monica  | Villanueva, Jose Lorenzo</a:t>
            </a:r>
            <a:endParaRPr lang="en-PH" sz="2400" dirty="0">
              <a:solidFill>
                <a:schemeClr val="tx1"/>
              </a:solidFill>
            </a:endParaRPr>
          </a:p>
        </p:txBody>
      </p:sp>
    </p:spTree>
    <p:extLst>
      <p:ext uri="{BB962C8B-B14F-4D97-AF65-F5344CB8AC3E}">
        <p14:creationId xmlns:p14="http://schemas.microsoft.com/office/powerpoint/2010/main" val="2398802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PH" dirty="0"/>
          </a:p>
        </p:txBody>
      </p:sp>
      <p:sp>
        <p:nvSpPr>
          <p:cNvPr id="3" name="Content Placeholder 2"/>
          <p:cNvSpPr>
            <a:spLocks noGrp="1"/>
          </p:cNvSpPr>
          <p:nvPr>
            <p:ph idx="1"/>
          </p:nvPr>
        </p:nvSpPr>
        <p:spPr/>
        <p:txBody>
          <a:bodyPr/>
          <a:lstStyle/>
          <a:p>
            <a:r>
              <a:rPr lang="en-US" sz="2800" dirty="0" smtClean="0"/>
              <a:t>There are 2 types of users for this application:</a:t>
            </a:r>
          </a:p>
          <a:p>
            <a:pPr lvl="1"/>
            <a:r>
              <a:rPr lang="en-US" sz="2400" dirty="0" smtClean="0"/>
              <a:t>Administrator</a:t>
            </a:r>
          </a:p>
          <a:p>
            <a:pPr lvl="1"/>
            <a:r>
              <a:rPr lang="en-US" sz="2400" dirty="0" smtClean="0"/>
              <a:t>Facilitator</a:t>
            </a:r>
          </a:p>
        </p:txBody>
      </p:sp>
    </p:spTree>
    <p:extLst>
      <p:ext uri="{BB962C8B-B14F-4D97-AF65-F5344CB8AC3E}">
        <p14:creationId xmlns:p14="http://schemas.microsoft.com/office/powerpoint/2010/main" val="1077452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MANAGEMENT</a:t>
            </a:r>
            <a:endParaRPr lang="en-PH" dirty="0"/>
          </a:p>
        </p:txBody>
      </p:sp>
      <p:sp>
        <p:nvSpPr>
          <p:cNvPr id="3" name="Content Placeholder 2"/>
          <p:cNvSpPr>
            <a:spLocks noGrp="1"/>
          </p:cNvSpPr>
          <p:nvPr>
            <p:ph idx="1"/>
          </p:nvPr>
        </p:nvSpPr>
        <p:spPr/>
        <p:txBody>
          <a:bodyPr>
            <a:normAutofit/>
          </a:bodyPr>
          <a:lstStyle/>
          <a:p>
            <a:r>
              <a:rPr lang="en-US" sz="2800" dirty="0"/>
              <a:t>Upon log in with the administrator credentials, the application will show a Administrator-exclusive window where you have different ways to manage the Facilitators currently recognized by the system</a:t>
            </a:r>
            <a:endParaRPr lang="en-PH" sz="2800" dirty="0"/>
          </a:p>
        </p:txBody>
      </p:sp>
    </p:spTree>
    <p:extLst>
      <p:ext uri="{BB962C8B-B14F-4D97-AF65-F5344CB8AC3E}">
        <p14:creationId xmlns:p14="http://schemas.microsoft.com/office/powerpoint/2010/main" val="3977230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ACCOUNT </a:t>
            </a:r>
            <a:r>
              <a:rPr lang="en-US" dirty="0" smtClean="0"/>
              <a:t>LIST WINDOW</a:t>
            </a:r>
            <a:endParaRPr lang="en-PH" dirty="0"/>
          </a:p>
        </p:txBody>
      </p:sp>
      <p:sp>
        <p:nvSpPr>
          <p:cNvPr id="3" name="Content Placeholder 2"/>
          <p:cNvSpPr>
            <a:spLocks noGrp="1"/>
          </p:cNvSpPr>
          <p:nvPr>
            <p:ph idx="1"/>
          </p:nvPr>
        </p:nvSpPr>
        <p:spPr/>
        <p:txBody>
          <a:bodyPr>
            <a:normAutofit/>
          </a:bodyPr>
          <a:lstStyle/>
          <a:p>
            <a:r>
              <a:rPr lang="en-US" sz="2800" dirty="0"/>
              <a:t>Provides a list of all the facilitator accounts, user names and passwords currently registered in the </a:t>
            </a:r>
            <a:r>
              <a:rPr lang="en-US" sz="2800" dirty="0" smtClean="0"/>
              <a:t>system</a:t>
            </a:r>
          </a:p>
          <a:p>
            <a:r>
              <a:rPr lang="en-US" sz="2800" dirty="0"/>
              <a:t>Has the buttons for creating, updating and </a:t>
            </a:r>
            <a:r>
              <a:rPr lang="en-US" sz="2800" dirty="0" smtClean="0"/>
              <a:t>deleting </a:t>
            </a:r>
            <a:r>
              <a:rPr lang="en-US" sz="2800" dirty="0"/>
              <a:t>Facilitator accounts</a:t>
            </a:r>
            <a:endParaRPr lang="en-PH" sz="2800" dirty="0"/>
          </a:p>
        </p:txBody>
      </p:sp>
    </p:spTree>
    <p:extLst>
      <p:ext uri="{BB962C8B-B14F-4D97-AF65-F5344CB8AC3E}">
        <p14:creationId xmlns:p14="http://schemas.microsoft.com/office/powerpoint/2010/main" val="252737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34" y="252551"/>
            <a:ext cx="9643930" cy="6202135"/>
          </a:xfrm>
        </p:spPr>
      </p:pic>
    </p:spTree>
    <p:extLst>
      <p:ext uri="{BB962C8B-B14F-4D97-AF65-F5344CB8AC3E}">
        <p14:creationId xmlns:p14="http://schemas.microsoft.com/office/powerpoint/2010/main" val="30060026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a:t>
            </a:r>
            <a:r>
              <a:rPr lang="en-US" dirty="0" smtClean="0"/>
              <a:t>ACCOUNT LIST </a:t>
            </a:r>
            <a:r>
              <a:rPr lang="en-US" dirty="0" smtClean="0"/>
              <a:t>WINDOW</a:t>
            </a:r>
            <a:endParaRPr lang="en-PH" dirty="0"/>
          </a:p>
        </p:txBody>
      </p:sp>
      <p:sp>
        <p:nvSpPr>
          <p:cNvPr id="3" name="Content Placeholder 2"/>
          <p:cNvSpPr>
            <a:spLocks noGrp="1"/>
          </p:cNvSpPr>
          <p:nvPr>
            <p:ph idx="1"/>
          </p:nvPr>
        </p:nvSpPr>
        <p:spPr/>
        <p:txBody>
          <a:bodyPr/>
          <a:lstStyle/>
          <a:p>
            <a:r>
              <a:rPr lang="en-US" sz="2800" dirty="0" smtClean="0"/>
              <a:t>The </a:t>
            </a:r>
            <a:r>
              <a:rPr lang="en-US" sz="2800" dirty="0"/>
              <a:t>CREATE button leads to...</a:t>
            </a:r>
          </a:p>
          <a:p>
            <a:pPr lvl="1"/>
            <a:r>
              <a:rPr lang="en-US" sz="2400" dirty="0" smtClean="0"/>
              <a:t>Facilitator Create Window - A </a:t>
            </a:r>
            <a:r>
              <a:rPr lang="en-US" sz="2400" dirty="0"/>
              <a:t>window with form fields to create a Facilitator account that will be registered into the </a:t>
            </a:r>
            <a:r>
              <a:rPr lang="en-US" sz="2400" dirty="0" smtClean="0"/>
              <a:t>system</a:t>
            </a:r>
            <a:endParaRPr lang="en-US" sz="2400" dirty="0"/>
          </a:p>
        </p:txBody>
      </p:sp>
    </p:spTree>
    <p:extLst>
      <p:ext uri="{BB962C8B-B14F-4D97-AF65-F5344CB8AC3E}">
        <p14:creationId xmlns:p14="http://schemas.microsoft.com/office/powerpoint/2010/main" val="2560752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023" y="517585"/>
            <a:ext cx="7789951" cy="5988859"/>
          </a:xfrm>
        </p:spPr>
      </p:pic>
    </p:spTree>
    <p:extLst>
      <p:ext uri="{BB962C8B-B14F-4D97-AF65-F5344CB8AC3E}">
        <p14:creationId xmlns:p14="http://schemas.microsoft.com/office/powerpoint/2010/main" val="4046349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FACILITATOR ACCOUNT WINDOW</a:t>
            </a:r>
            <a:endParaRPr lang="en-PH" dirty="0"/>
          </a:p>
        </p:txBody>
      </p:sp>
      <p:sp>
        <p:nvSpPr>
          <p:cNvPr id="3" name="Content Placeholder 2"/>
          <p:cNvSpPr>
            <a:spLocks noGrp="1"/>
          </p:cNvSpPr>
          <p:nvPr>
            <p:ph idx="1"/>
          </p:nvPr>
        </p:nvSpPr>
        <p:spPr/>
        <p:txBody>
          <a:bodyPr/>
          <a:lstStyle/>
          <a:p>
            <a:r>
              <a:rPr lang="en-US" sz="2800" dirty="0"/>
              <a:t>Clicking the </a:t>
            </a:r>
            <a:r>
              <a:rPr lang="en-US" sz="2800" dirty="0" smtClean="0"/>
              <a:t>SUBMIT button </a:t>
            </a:r>
            <a:r>
              <a:rPr lang="en-US" sz="2800" dirty="0"/>
              <a:t>will verify the </a:t>
            </a:r>
            <a:r>
              <a:rPr lang="en-US" sz="2800" dirty="0" smtClean="0"/>
              <a:t>fields (if there are any empty fields) </a:t>
            </a:r>
            <a:r>
              <a:rPr lang="en-US" sz="2800" dirty="0"/>
              <a:t>and create the Facilitator account</a:t>
            </a:r>
          </a:p>
          <a:p>
            <a:r>
              <a:rPr lang="en-US" sz="2800" dirty="0"/>
              <a:t>The </a:t>
            </a:r>
            <a:r>
              <a:rPr lang="en-US" sz="2800" dirty="0" smtClean="0"/>
              <a:t>CANCEL button </a:t>
            </a:r>
            <a:r>
              <a:rPr lang="en-US" sz="2800" dirty="0"/>
              <a:t>will return you to the facilitator list without submitting the </a:t>
            </a:r>
            <a:r>
              <a:rPr lang="en-US" sz="2800" dirty="0" smtClean="0"/>
              <a:t>form</a:t>
            </a:r>
          </a:p>
          <a:p>
            <a:r>
              <a:rPr lang="en-US" sz="2800" dirty="0" smtClean="0"/>
              <a:t>The EXIT button will issue a prompt to exit the application</a:t>
            </a:r>
            <a:endParaRPr lang="en-PH" sz="2800" dirty="0"/>
          </a:p>
          <a:p>
            <a:endParaRPr lang="en-PH" dirty="0"/>
          </a:p>
        </p:txBody>
      </p:sp>
    </p:spTree>
    <p:extLst>
      <p:ext uri="{BB962C8B-B14F-4D97-AF65-F5344CB8AC3E}">
        <p14:creationId xmlns:p14="http://schemas.microsoft.com/office/powerpoint/2010/main" val="349622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464" y="447188"/>
            <a:ext cx="7989069" cy="6118901"/>
          </a:xfrm>
        </p:spPr>
      </p:pic>
    </p:spTree>
    <p:extLst>
      <p:ext uri="{BB962C8B-B14F-4D97-AF65-F5344CB8AC3E}">
        <p14:creationId xmlns:p14="http://schemas.microsoft.com/office/powerpoint/2010/main" val="1589307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FACILITATOR ACCOUNT LIST WINDOW</a:t>
            </a:r>
            <a:endParaRPr lang="en-PH" dirty="0"/>
          </a:p>
        </p:txBody>
      </p:sp>
      <p:sp>
        <p:nvSpPr>
          <p:cNvPr id="3" name="Content Placeholder 2"/>
          <p:cNvSpPr>
            <a:spLocks noGrp="1"/>
          </p:cNvSpPr>
          <p:nvPr>
            <p:ph idx="1"/>
          </p:nvPr>
        </p:nvSpPr>
        <p:spPr/>
        <p:txBody>
          <a:bodyPr>
            <a:normAutofit/>
          </a:bodyPr>
          <a:lstStyle/>
          <a:p>
            <a:r>
              <a:rPr lang="en-US" sz="2800" dirty="0"/>
              <a:t>The UPDATE button leads to...</a:t>
            </a:r>
          </a:p>
          <a:p>
            <a:pPr lvl="1"/>
            <a:r>
              <a:rPr lang="en-US" sz="2400" dirty="0"/>
              <a:t>Facilitator Update </a:t>
            </a:r>
            <a:r>
              <a:rPr lang="en-US" sz="2400" dirty="0" smtClean="0"/>
              <a:t>Window - </a:t>
            </a:r>
            <a:r>
              <a:rPr lang="en-US" sz="2400" dirty="0"/>
              <a:t>A window with populated form fields (based on the selected account from the list) to update a Facilitator account currently registered in the system</a:t>
            </a:r>
            <a:endParaRPr lang="en-PH" sz="2400" dirty="0"/>
          </a:p>
        </p:txBody>
      </p:sp>
    </p:spTree>
    <p:extLst>
      <p:ext uri="{BB962C8B-B14F-4D97-AF65-F5344CB8AC3E}">
        <p14:creationId xmlns:p14="http://schemas.microsoft.com/office/powerpoint/2010/main" val="3150680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420" y="447188"/>
            <a:ext cx="7911158" cy="6075123"/>
          </a:xfrm>
        </p:spPr>
      </p:pic>
    </p:spTree>
    <p:extLst>
      <p:ext uri="{BB962C8B-B14F-4D97-AF65-F5344CB8AC3E}">
        <p14:creationId xmlns:p14="http://schemas.microsoft.com/office/powerpoint/2010/main" val="751788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CondoR</a:t>
            </a:r>
            <a:r>
              <a:rPr lang="en-US" dirty="0" smtClean="0"/>
              <a:t>?</a:t>
            </a:r>
            <a:endParaRPr lang="en-PH" dirty="0"/>
          </a:p>
        </p:txBody>
      </p:sp>
      <p:sp>
        <p:nvSpPr>
          <p:cNvPr id="3" name="Content Placeholder 2"/>
          <p:cNvSpPr>
            <a:spLocks noGrp="1"/>
          </p:cNvSpPr>
          <p:nvPr>
            <p:ph idx="1"/>
          </p:nvPr>
        </p:nvSpPr>
        <p:spPr/>
        <p:txBody>
          <a:bodyPr>
            <a:noAutofit/>
          </a:bodyPr>
          <a:lstStyle/>
          <a:p>
            <a:r>
              <a:rPr lang="en-US" sz="2400" dirty="0" smtClean="0"/>
              <a:t>The </a:t>
            </a:r>
            <a:r>
              <a:rPr lang="en-US" sz="2400" dirty="0" err="1" smtClean="0"/>
              <a:t>CondoR</a:t>
            </a:r>
            <a:r>
              <a:rPr lang="en-US" sz="2400" dirty="0" smtClean="0"/>
              <a:t> (short for Condominium Registration</a:t>
            </a:r>
            <a:r>
              <a:rPr lang="en-US" sz="2400" dirty="0"/>
              <a:t>) </a:t>
            </a:r>
            <a:r>
              <a:rPr lang="en-US" sz="2400" dirty="0" smtClean="0"/>
              <a:t>application </a:t>
            </a:r>
            <a:r>
              <a:rPr lang="en-US" sz="2400" dirty="0"/>
              <a:t>is a condominium visitor </a:t>
            </a:r>
            <a:r>
              <a:rPr lang="en-US" sz="2400" dirty="0" smtClean="0"/>
              <a:t>management system that </a:t>
            </a:r>
            <a:r>
              <a:rPr lang="en-US" sz="2400" dirty="0"/>
              <a:t>automates the process of visitor </a:t>
            </a:r>
            <a:r>
              <a:rPr lang="en-US" sz="2400" dirty="0" smtClean="0"/>
              <a:t>logging in and out of a condominium.</a:t>
            </a:r>
          </a:p>
          <a:p>
            <a:r>
              <a:rPr lang="en-US" sz="2400" dirty="0" smtClean="0"/>
              <a:t>It is developed to manage data and minimize the time taken for visitor logging, upon entering and leaving the condominium.</a:t>
            </a:r>
          </a:p>
          <a:p>
            <a:r>
              <a:rPr lang="en-US" sz="2400" dirty="0" smtClean="0"/>
              <a:t>The system replaces the manual on-paper system of logging in and out of a condominium.</a:t>
            </a:r>
          </a:p>
          <a:p>
            <a:r>
              <a:rPr lang="en-US" sz="2400" dirty="0" smtClean="0"/>
              <a:t>It relies on a desktop client to operate.</a:t>
            </a:r>
            <a:endParaRPr lang="en-PH" sz="2400" dirty="0"/>
          </a:p>
        </p:txBody>
      </p:sp>
    </p:spTree>
    <p:extLst>
      <p:ext uri="{BB962C8B-B14F-4D97-AF65-F5344CB8AC3E}">
        <p14:creationId xmlns:p14="http://schemas.microsoft.com/office/powerpoint/2010/main" val="3166853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FACILITATOR ACCOUNT WINDOW</a:t>
            </a:r>
            <a:endParaRPr lang="en-PH" dirty="0"/>
          </a:p>
        </p:txBody>
      </p:sp>
      <p:sp>
        <p:nvSpPr>
          <p:cNvPr id="3" name="Content Placeholder 2"/>
          <p:cNvSpPr>
            <a:spLocks noGrp="1"/>
          </p:cNvSpPr>
          <p:nvPr>
            <p:ph idx="1"/>
          </p:nvPr>
        </p:nvSpPr>
        <p:spPr/>
        <p:txBody>
          <a:bodyPr>
            <a:normAutofit/>
          </a:bodyPr>
          <a:lstStyle/>
          <a:p>
            <a:r>
              <a:rPr lang="en-US" sz="2800" dirty="0"/>
              <a:t>The UPDATE button will verify the form fields and update the corresponding Facilitator record</a:t>
            </a:r>
          </a:p>
          <a:p>
            <a:r>
              <a:rPr lang="en-US" sz="2800" dirty="0" smtClean="0"/>
              <a:t>The </a:t>
            </a:r>
            <a:r>
              <a:rPr lang="en-US" sz="2800" dirty="0"/>
              <a:t>CANCEL Button will return you to the facilitator list without any changes to the </a:t>
            </a:r>
            <a:r>
              <a:rPr lang="en-US" sz="2800" dirty="0" smtClean="0"/>
              <a:t>record</a:t>
            </a:r>
          </a:p>
          <a:p>
            <a:r>
              <a:rPr lang="en-US" sz="2800" dirty="0"/>
              <a:t>The EXIT button will issue a prompt to exit the application</a:t>
            </a:r>
            <a:endParaRPr lang="en-PH" sz="2800" dirty="0"/>
          </a:p>
          <a:p>
            <a:endParaRPr lang="en-PH" dirty="0"/>
          </a:p>
        </p:txBody>
      </p:sp>
    </p:spTree>
    <p:extLst>
      <p:ext uri="{BB962C8B-B14F-4D97-AF65-F5344CB8AC3E}">
        <p14:creationId xmlns:p14="http://schemas.microsoft.com/office/powerpoint/2010/main" val="2548617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dirty="0"/>
          </a:p>
        </p:txBody>
      </p:sp>
      <p:sp>
        <p:nvSpPr>
          <p:cNvPr id="3" name="Content Placeholder 2"/>
          <p:cNvSpPr>
            <a:spLocks noGrp="1"/>
          </p:cNvSpPr>
          <p:nvPr>
            <p:ph idx="1"/>
          </p:nvPr>
        </p:nvSpPr>
        <p:spPr/>
        <p:txBody>
          <a:bodyPr/>
          <a:lstStyle/>
          <a:p>
            <a:endParaRPr lang="en-PH"/>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047" y="284747"/>
            <a:ext cx="9597382" cy="6172200"/>
          </a:xfrm>
          <a:prstGeom prst="rect">
            <a:avLst/>
          </a:prstGeom>
        </p:spPr>
      </p:pic>
    </p:spTree>
    <p:extLst>
      <p:ext uri="{BB962C8B-B14F-4D97-AF65-F5344CB8AC3E}">
        <p14:creationId xmlns:p14="http://schemas.microsoft.com/office/powerpoint/2010/main" val="29430387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FACILITATOR </a:t>
            </a:r>
            <a:r>
              <a:rPr lang="en-US" dirty="0" smtClean="0"/>
              <a:t>ACCOUNT LIST </a:t>
            </a:r>
            <a:r>
              <a:rPr lang="en-US" dirty="0" smtClean="0"/>
              <a:t>WINDOW</a:t>
            </a:r>
            <a:endParaRPr lang="en-PH" dirty="0"/>
          </a:p>
        </p:txBody>
      </p:sp>
      <p:sp>
        <p:nvSpPr>
          <p:cNvPr id="3" name="Content Placeholder 2"/>
          <p:cNvSpPr>
            <a:spLocks noGrp="1"/>
          </p:cNvSpPr>
          <p:nvPr>
            <p:ph idx="1"/>
          </p:nvPr>
        </p:nvSpPr>
        <p:spPr/>
        <p:txBody>
          <a:bodyPr>
            <a:noAutofit/>
          </a:bodyPr>
          <a:lstStyle/>
          <a:p>
            <a:r>
              <a:rPr lang="en-US" sz="2800" dirty="0"/>
              <a:t>The DELETE button will issue a prompt asking for verification to delete the record from the system database. If 'Yes' is clicked, the selected record will be deleted, otherwise, if 'No' is clicked, no action will be taken</a:t>
            </a:r>
          </a:p>
          <a:p>
            <a:r>
              <a:rPr lang="en-US" sz="2800" dirty="0" smtClean="0"/>
              <a:t>The </a:t>
            </a:r>
            <a:r>
              <a:rPr lang="en-US" sz="2800" dirty="0"/>
              <a:t>LOG-OUT button will issue a prompt to log-out of the system. </a:t>
            </a:r>
            <a:r>
              <a:rPr lang="en-US" sz="2800" dirty="0" smtClean="0"/>
              <a:t>Clicking </a:t>
            </a:r>
            <a:r>
              <a:rPr lang="en-US" sz="2800" dirty="0"/>
              <a:t>'Yes' will put you back at the Log-in window, 'No' cancels the prompt and takes no action.</a:t>
            </a:r>
            <a:endParaRPr lang="en-PH" sz="2800" dirty="0"/>
          </a:p>
        </p:txBody>
      </p:sp>
    </p:spTree>
    <p:extLst>
      <p:ext uri="{BB962C8B-B14F-4D97-AF65-F5344CB8AC3E}">
        <p14:creationId xmlns:p14="http://schemas.microsoft.com/office/powerpoint/2010/main" val="3131514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MANAGEMENT</a:t>
            </a:r>
            <a:endParaRPr lang="en-PH" dirty="0"/>
          </a:p>
        </p:txBody>
      </p:sp>
      <p:sp>
        <p:nvSpPr>
          <p:cNvPr id="3" name="Content Placeholder 2"/>
          <p:cNvSpPr>
            <a:spLocks noGrp="1"/>
          </p:cNvSpPr>
          <p:nvPr>
            <p:ph idx="1"/>
          </p:nvPr>
        </p:nvSpPr>
        <p:spPr/>
        <p:txBody>
          <a:bodyPr>
            <a:normAutofit/>
          </a:bodyPr>
          <a:lstStyle/>
          <a:p>
            <a:r>
              <a:rPr lang="en-US" sz="2800" dirty="0" smtClean="0"/>
              <a:t>Upon </a:t>
            </a:r>
            <a:r>
              <a:rPr lang="en-US" sz="2800" dirty="0"/>
              <a:t>log-in with facilitator credentials, the application will lead to the visitor list window, which displays the list of all visitors and their </a:t>
            </a:r>
            <a:r>
              <a:rPr lang="en-US" sz="2800" dirty="0" smtClean="0"/>
              <a:t>details</a:t>
            </a:r>
            <a:endParaRPr lang="en-US" sz="2800" dirty="0"/>
          </a:p>
        </p:txBody>
      </p:sp>
    </p:spTree>
    <p:extLst>
      <p:ext uri="{BB962C8B-B14F-4D97-AF65-F5344CB8AC3E}">
        <p14:creationId xmlns:p14="http://schemas.microsoft.com/office/powerpoint/2010/main" val="1377001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a:t>
            </a:r>
            <a:r>
              <a:rPr lang="en-US" dirty="0" smtClean="0"/>
              <a:t>REGISTRATION LIST </a:t>
            </a:r>
            <a:r>
              <a:rPr lang="en-US" dirty="0" smtClean="0"/>
              <a:t>WINDOW</a:t>
            </a:r>
            <a:endParaRPr lang="en-PH" dirty="0"/>
          </a:p>
        </p:txBody>
      </p:sp>
      <p:sp>
        <p:nvSpPr>
          <p:cNvPr id="3" name="Content Placeholder 2"/>
          <p:cNvSpPr>
            <a:spLocks noGrp="1"/>
          </p:cNvSpPr>
          <p:nvPr>
            <p:ph idx="1"/>
          </p:nvPr>
        </p:nvSpPr>
        <p:spPr/>
        <p:txBody>
          <a:bodyPr>
            <a:normAutofit/>
          </a:bodyPr>
          <a:lstStyle/>
          <a:p>
            <a:r>
              <a:rPr lang="en-US" sz="2800" dirty="0"/>
              <a:t>A SEARCH BAR is located near the top of the window. It can be used to search any specific visitor record needed by the user.</a:t>
            </a:r>
            <a:endParaRPr lang="en-PH" sz="2800" dirty="0"/>
          </a:p>
          <a:p>
            <a:endParaRPr lang="en-PH" sz="2800" dirty="0"/>
          </a:p>
        </p:txBody>
      </p:sp>
    </p:spTree>
    <p:extLst>
      <p:ext uri="{BB962C8B-B14F-4D97-AF65-F5344CB8AC3E}">
        <p14:creationId xmlns:p14="http://schemas.microsoft.com/office/powerpoint/2010/main" val="2936158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940" y="447188"/>
            <a:ext cx="11286117" cy="5790452"/>
          </a:xfrm>
        </p:spPr>
      </p:pic>
    </p:spTree>
    <p:extLst>
      <p:ext uri="{BB962C8B-B14F-4D97-AF65-F5344CB8AC3E}">
        <p14:creationId xmlns:p14="http://schemas.microsoft.com/office/powerpoint/2010/main" val="3837588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a:t>
            </a:r>
            <a:r>
              <a:rPr lang="en-US" dirty="0" smtClean="0"/>
              <a:t>REGISTRATION LIST </a:t>
            </a:r>
            <a:r>
              <a:rPr lang="en-US" dirty="0" smtClean="0"/>
              <a:t>WINDOW</a:t>
            </a:r>
            <a:endParaRPr lang="en-PH" dirty="0"/>
          </a:p>
        </p:txBody>
      </p:sp>
      <p:sp>
        <p:nvSpPr>
          <p:cNvPr id="3" name="Content Placeholder 2"/>
          <p:cNvSpPr>
            <a:spLocks noGrp="1"/>
          </p:cNvSpPr>
          <p:nvPr>
            <p:ph idx="1"/>
          </p:nvPr>
        </p:nvSpPr>
        <p:spPr/>
        <p:txBody>
          <a:bodyPr/>
          <a:lstStyle/>
          <a:p>
            <a:r>
              <a:rPr lang="en-US" sz="2800" dirty="0" smtClean="0"/>
              <a:t>The UPDATE button leads to...</a:t>
            </a:r>
          </a:p>
          <a:p>
            <a:pPr lvl="1"/>
            <a:r>
              <a:rPr lang="en-US" sz="2400" dirty="0" smtClean="0"/>
              <a:t>Visitor Update Window - A window with populated form fields (based on the selected account from the list) to update a visitor account currently logged in the system</a:t>
            </a:r>
            <a:endParaRPr lang="en-PH" sz="2400" dirty="0"/>
          </a:p>
        </p:txBody>
      </p:sp>
    </p:spTree>
    <p:extLst>
      <p:ext uri="{BB962C8B-B14F-4D97-AF65-F5344CB8AC3E}">
        <p14:creationId xmlns:p14="http://schemas.microsoft.com/office/powerpoint/2010/main" val="3892609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913" y="447188"/>
            <a:ext cx="7810171" cy="5999631"/>
          </a:xfrm>
        </p:spPr>
      </p:pic>
    </p:spTree>
    <p:extLst>
      <p:ext uri="{BB962C8B-B14F-4D97-AF65-F5344CB8AC3E}">
        <p14:creationId xmlns:p14="http://schemas.microsoft.com/office/powerpoint/2010/main" val="2817391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VISITOR ENTRY </a:t>
            </a:r>
            <a:r>
              <a:rPr lang="en-US" dirty="0" smtClean="0"/>
              <a:t>WINDOW</a:t>
            </a:r>
            <a:endParaRPr lang="en-PH" dirty="0"/>
          </a:p>
        </p:txBody>
      </p:sp>
      <p:sp>
        <p:nvSpPr>
          <p:cNvPr id="3" name="Content Placeholder 2"/>
          <p:cNvSpPr>
            <a:spLocks noGrp="1"/>
          </p:cNvSpPr>
          <p:nvPr>
            <p:ph idx="1"/>
          </p:nvPr>
        </p:nvSpPr>
        <p:spPr/>
        <p:txBody>
          <a:bodyPr>
            <a:noAutofit/>
          </a:bodyPr>
          <a:lstStyle/>
          <a:p>
            <a:r>
              <a:rPr lang="en-US" sz="2800" dirty="0"/>
              <a:t>The UPDATE button will verify the form fields and update the corresponding </a:t>
            </a:r>
            <a:r>
              <a:rPr lang="en-US" sz="2800" dirty="0" smtClean="0"/>
              <a:t>Visitor record</a:t>
            </a:r>
            <a:endParaRPr lang="en-US" sz="2800" dirty="0"/>
          </a:p>
          <a:p>
            <a:r>
              <a:rPr lang="en-US" sz="2800" dirty="0"/>
              <a:t>The CANCEL Button will return you to the </a:t>
            </a:r>
            <a:r>
              <a:rPr lang="en-US" sz="2800" dirty="0" smtClean="0"/>
              <a:t>visitor list </a:t>
            </a:r>
            <a:r>
              <a:rPr lang="en-US" sz="2800" dirty="0"/>
              <a:t>without any changes to the record</a:t>
            </a:r>
          </a:p>
          <a:p>
            <a:r>
              <a:rPr lang="en-US" sz="2800" dirty="0"/>
              <a:t>The EXIT button will issue a prompt to exit the application</a:t>
            </a:r>
            <a:endParaRPr lang="en-PH" sz="2800" dirty="0"/>
          </a:p>
          <a:p>
            <a:endParaRPr lang="en-PH" sz="2800" dirty="0"/>
          </a:p>
        </p:txBody>
      </p:sp>
    </p:spTree>
    <p:extLst>
      <p:ext uri="{BB962C8B-B14F-4D97-AF65-F5344CB8AC3E}">
        <p14:creationId xmlns:p14="http://schemas.microsoft.com/office/powerpoint/2010/main" val="3244405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278" y="447188"/>
            <a:ext cx="7877441" cy="6049231"/>
          </a:xfrm>
        </p:spPr>
      </p:pic>
    </p:spTree>
    <p:extLst>
      <p:ext uri="{BB962C8B-B14F-4D97-AF65-F5344CB8AC3E}">
        <p14:creationId xmlns:p14="http://schemas.microsoft.com/office/powerpoint/2010/main" val="544386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a:t>
            </a:r>
            <a:r>
              <a:rPr lang="en-US" dirty="0" err="1" smtClean="0"/>
              <a:t>CondoR</a:t>
            </a:r>
            <a:endParaRPr lang="en-PH" dirty="0"/>
          </a:p>
        </p:txBody>
      </p:sp>
      <p:sp>
        <p:nvSpPr>
          <p:cNvPr id="4" name="Subtitle 3"/>
          <p:cNvSpPr>
            <a:spLocks noGrp="1"/>
          </p:cNvSpPr>
          <p:nvPr>
            <p:ph type="subTitle" idx="1"/>
          </p:nvPr>
        </p:nvSpPr>
        <p:spPr/>
        <p:txBody>
          <a:bodyPr/>
          <a:lstStyle/>
          <a:p>
            <a:endParaRPr lang="en-PH"/>
          </a:p>
        </p:txBody>
      </p:sp>
    </p:spTree>
    <p:extLst>
      <p:ext uri="{BB962C8B-B14F-4D97-AF65-F5344CB8AC3E}">
        <p14:creationId xmlns:p14="http://schemas.microsoft.com/office/powerpoint/2010/main" val="3366882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a:t>
            </a:r>
            <a:r>
              <a:rPr lang="en-US" dirty="0" smtClean="0"/>
              <a:t>PDF REPORT </a:t>
            </a:r>
            <a:r>
              <a:rPr lang="en-US" dirty="0" smtClean="0"/>
              <a:t>WINDOW</a:t>
            </a:r>
            <a:endParaRPr lang="en-PH" dirty="0"/>
          </a:p>
        </p:txBody>
      </p:sp>
      <p:sp>
        <p:nvSpPr>
          <p:cNvPr id="3" name="Content Placeholder 2"/>
          <p:cNvSpPr>
            <a:spLocks noGrp="1"/>
          </p:cNvSpPr>
          <p:nvPr>
            <p:ph idx="1"/>
          </p:nvPr>
        </p:nvSpPr>
        <p:spPr/>
        <p:txBody>
          <a:bodyPr/>
          <a:lstStyle/>
          <a:p>
            <a:r>
              <a:rPr lang="en-US" sz="2800" dirty="0"/>
              <a:t>The CREATE PDF button leads to...</a:t>
            </a:r>
          </a:p>
          <a:p>
            <a:pPr lvl="1"/>
            <a:r>
              <a:rPr lang="en-US" sz="2400" dirty="0" smtClean="0"/>
              <a:t>A </a:t>
            </a:r>
            <a:r>
              <a:rPr lang="en-US" sz="2400" dirty="0"/>
              <a:t>window with options to generate a list of visitors within a given timeframe. The system can generate pdf files of daily, weekly and monthly </a:t>
            </a:r>
            <a:r>
              <a:rPr lang="en-US" sz="2400" dirty="0" smtClean="0"/>
              <a:t>reports</a:t>
            </a:r>
            <a:endParaRPr lang="en-US" sz="2400" dirty="0"/>
          </a:p>
          <a:p>
            <a:endParaRPr lang="en-PH" dirty="0"/>
          </a:p>
        </p:txBody>
      </p:sp>
    </p:spTree>
    <p:extLst>
      <p:ext uri="{BB962C8B-B14F-4D97-AF65-F5344CB8AC3E}">
        <p14:creationId xmlns:p14="http://schemas.microsoft.com/office/powerpoint/2010/main" val="30352960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6786" y="447188"/>
            <a:ext cx="8038425" cy="6177255"/>
          </a:xfrm>
        </p:spPr>
      </p:pic>
    </p:spTree>
    <p:extLst>
      <p:ext uri="{BB962C8B-B14F-4D97-AF65-F5344CB8AC3E}">
        <p14:creationId xmlns:p14="http://schemas.microsoft.com/office/powerpoint/2010/main" val="471826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a:t>
            </a:r>
            <a:r>
              <a:rPr lang="en-US" dirty="0" smtClean="0"/>
              <a:t>PDF REPORT </a:t>
            </a:r>
            <a:r>
              <a:rPr lang="en-US" dirty="0" smtClean="0"/>
              <a:t>WINDOW</a:t>
            </a:r>
            <a:endParaRPr lang="en-PH" dirty="0"/>
          </a:p>
        </p:txBody>
      </p:sp>
      <p:sp>
        <p:nvSpPr>
          <p:cNvPr id="3" name="Content Placeholder 2"/>
          <p:cNvSpPr>
            <a:spLocks noGrp="1"/>
          </p:cNvSpPr>
          <p:nvPr>
            <p:ph idx="1"/>
          </p:nvPr>
        </p:nvSpPr>
        <p:spPr/>
        <p:txBody>
          <a:bodyPr>
            <a:normAutofit/>
          </a:bodyPr>
          <a:lstStyle/>
          <a:p>
            <a:r>
              <a:rPr lang="en-US" sz="2800" dirty="0" smtClean="0"/>
              <a:t>Clicking </a:t>
            </a:r>
            <a:r>
              <a:rPr lang="en-US" sz="2800" dirty="0"/>
              <a:t>the GENERATE PDF </a:t>
            </a:r>
            <a:r>
              <a:rPr lang="en-US" sz="2800" dirty="0" smtClean="0"/>
              <a:t>button will check the </a:t>
            </a:r>
            <a:r>
              <a:rPr lang="en-US" sz="2800" dirty="0"/>
              <a:t>form fields in the window </a:t>
            </a:r>
            <a:r>
              <a:rPr lang="en-US" sz="2800" dirty="0" smtClean="0"/>
              <a:t>and </a:t>
            </a:r>
            <a:r>
              <a:rPr lang="en-US" sz="2800" dirty="0"/>
              <a:t>a dialog box will appear, asking the user the file name and file path. </a:t>
            </a:r>
            <a:r>
              <a:rPr lang="en-US" sz="2800" dirty="0" err="1"/>
              <a:t>CondoR</a:t>
            </a:r>
            <a:r>
              <a:rPr lang="en-US" sz="2800" dirty="0"/>
              <a:t> will then generate and open the report to be viewed by the </a:t>
            </a:r>
            <a:r>
              <a:rPr lang="en-US" sz="2800" dirty="0" smtClean="0"/>
              <a:t>user.</a:t>
            </a:r>
          </a:p>
          <a:p>
            <a:r>
              <a:rPr lang="en-US" sz="2800" dirty="0" smtClean="0"/>
              <a:t>Clicking </a:t>
            </a:r>
            <a:r>
              <a:rPr lang="en-US" sz="2800" dirty="0"/>
              <a:t>the BACK button will return the user to the visitor list window.</a:t>
            </a:r>
            <a:endParaRPr lang="en-PH" sz="2800" dirty="0"/>
          </a:p>
        </p:txBody>
      </p:sp>
    </p:spTree>
    <p:extLst>
      <p:ext uri="{BB962C8B-B14F-4D97-AF65-F5344CB8AC3E}">
        <p14:creationId xmlns:p14="http://schemas.microsoft.com/office/powerpoint/2010/main" val="33922611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705" y="767752"/>
            <a:ext cx="10882588" cy="5583418"/>
          </a:xfrm>
        </p:spPr>
      </p:pic>
    </p:spTree>
    <p:extLst>
      <p:ext uri="{BB962C8B-B14F-4D97-AF65-F5344CB8AC3E}">
        <p14:creationId xmlns:p14="http://schemas.microsoft.com/office/powerpoint/2010/main" val="29854457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a:t>
            </a:r>
            <a:r>
              <a:rPr lang="en-US" dirty="0" smtClean="0"/>
              <a:t>REGISTRATION LIST </a:t>
            </a:r>
            <a:r>
              <a:rPr lang="en-US" dirty="0"/>
              <a:t>WINDOW</a:t>
            </a:r>
            <a:endParaRPr lang="en-PH" dirty="0"/>
          </a:p>
        </p:txBody>
      </p:sp>
      <p:sp>
        <p:nvSpPr>
          <p:cNvPr id="3" name="Content Placeholder 2"/>
          <p:cNvSpPr>
            <a:spLocks noGrp="1"/>
          </p:cNvSpPr>
          <p:nvPr>
            <p:ph idx="1"/>
          </p:nvPr>
        </p:nvSpPr>
        <p:spPr/>
        <p:txBody>
          <a:bodyPr>
            <a:normAutofit/>
          </a:bodyPr>
          <a:lstStyle/>
          <a:p>
            <a:r>
              <a:rPr lang="en-US" sz="2800" dirty="0"/>
              <a:t>The TIME OUT button takes the currently selected record and updates with the current time in the time-out column of the database.</a:t>
            </a:r>
          </a:p>
          <a:p>
            <a:r>
              <a:rPr lang="en-US" sz="2800" dirty="0" smtClean="0"/>
              <a:t>The </a:t>
            </a:r>
            <a:r>
              <a:rPr lang="en-US" sz="2800" dirty="0"/>
              <a:t>LOG OUT </a:t>
            </a:r>
            <a:r>
              <a:rPr lang="en-US" sz="2800" dirty="0" smtClean="0"/>
              <a:t>button </a:t>
            </a:r>
            <a:r>
              <a:rPr lang="en-US" sz="2800" dirty="0"/>
              <a:t>will close the </a:t>
            </a:r>
            <a:r>
              <a:rPr lang="en-US" sz="2800" dirty="0" smtClean="0"/>
              <a:t>visitor </a:t>
            </a:r>
            <a:r>
              <a:rPr lang="en-US" sz="2800" dirty="0"/>
              <a:t>list window and log the user out of the system. It will return the user to the Log in window.</a:t>
            </a:r>
            <a:endParaRPr lang="en-PH" sz="2800" dirty="0"/>
          </a:p>
        </p:txBody>
      </p:sp>
    </p:spTree>
    <p:extLst>
      <p:ext uri="{BB962C8B-B14F-4D97-AF65-F5344CB8AC3E}">
        <p14:creationId xmlns:p14="http://schemas.microsoft.com/office/powerpoint/2010/main" val="1550824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a:t>
            </a:r>
            <a:r>
              <a:rPr lang="en-US" dirty="0" smtClean="0"/>
              <a:t>YOU </a:t>
            </a:r>
            <a:r>
              <a:rPr lang="en-US" dirty="0" smtClean="0">
                <a:sym typeface="Wingdings" panose="05000000000000000000" pitchFamily="2" charset="2"/>
              </a:rPr>
              <a:t></a:t>
            </a:r>
            <a:endParaRPr lang="en-PH" dirty="0"/>
          </a:p>
        </p:txBody>
      </p:sp>
      <p:sp>
        <p:nvSpPr>
          <p:cNvPr id="4" name="Text Placeholder 3"/>
          <p:cNvSpPr>
            <a:spLocks noGrp="1"/>
          </p:cNvSpPr>
          <p:nvPr>
            <p:ph type="body" idx="1"/>
          </p:nvPr>
        </p:nvSpPr>
        <p:spPr/>
        <p:txBody>
          <a:bodyPr/>
          <a:lstStyle/>
          <a:p>
            <a:endParaRPr lang="en-PH"/>
          </a:p>
        </p:txBody>
      </p:sp>
    </p:spTree>
    <p:extLst>
      <p:ext uri="{BB962C8B-B14F-4D97-AF65-F5344CB8AC3E}">
        <p14:creationId xmlns:p14="http://schemas.microsoft.com/office/powerpoint/2010/main" val="143259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WINDOW</a:t>
            </a:r>
            <a:endParaRPr lang="en-PH" dirty="0"/>
          </a:p>
        </p:txBody>
      </p:sp>
      <p:sp>
        <p:nvSpPr>
          <p:cNvPr id="3" name="Content Placeholder 2"/>
          <p:cNvSpPr>
            <a:spLocks noGrp="1"/>
          </p:cNvSpPr>
          <p:nvPr>
            <p:ph idx="1"/>
          </p:nvPr>
        </p:nvSpPr>
        <p:spPr/>
        <p:txBody>
          <a:bodyPr/>
          <a:lstStyle/>
          <a:p>
            <a:r>
              <a:rPr lang="en-US" sz="2800" dirty="0"/>
              <a:t>The system will greet you with the WELCOME </a:t>
            </a:r>
            <a:r>
              <a:rPr lang="en-US" sz="2800" dirty="0" smtClean="0"/>
              <a:t>window</a:t>
            </a:r>
          </a:p>
          <a:p>
            <a:r>
              <a:rPr lang="en-US" sz="2800" dirty="0" smtClean="0"/>
              <a:t>Clicking </a:t>
            </a:r>
            <a:r>
              <a:rPr lang="en-US" sz="2800" dirty="0"/>
              <a:t>the </a:t>
            </a:r>
            <a:r>
              <a:rPr lang="en-US" sz="2800" dirty="0" smtClean="0"/>
              <a:t>ACCOUNT LOG </a:t>
            </a:r>
            <a:r>
              <a:rPr lang="en-US" sz="2800" dirty="0"/>
              <a:t>IN button will lead you to the Log-in </a:t>
            </a:r>
            <a:r>
              <a:rPr lang="en-US" sz="2800" dirty="0" smtClean="0"/>
              <a:t>window</a:t>
            </a:r>
          </a:p>
          <a:p>
            <a:r>
              <a:rPr lang="en-US" sz="2800" dirty="0" smtClean="0"/>
              <a:t>Clicking the EXIT button will issue a prompt to exit the application</a:t>
            </a:r>
          </a:p>
          <a:p>
            <a:endParaRPr lang="en-PH" dirty="0"/>
          </a:p>
        </p:txBody>
      </p:sp>
    </p:spTree>
    <p:extLst>
      <p:ext uri="{BB962C8B-B14F-4D97-AF65-F5344CB8AC3E}">
        <p14:creationId xmlns:p14="http://schemas.microsoft.com/office/powerpoint/2010/main" val="1958060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170" y="4824216"/>
            <a:ext cx="8534400" cy="1507067"/>
          </a:xfrm>
        </p:spPr>
        <p:txBody>
          <a:bodyPr/>
          <a:lstStyle/>
          <a:p>
            <a:endParaRPr lang="en-PH"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016" y="370936"/>
            <a:ext cx="10216318" cy="6161388"/>
          </a:xfrm>
        </p:spPr>
      </p:pic>
    </p:spTree>
    <p:extLst>
      <p:ext uri="{BB962C8B-B14F-4D97-AF65-F5344CB8AC3E}">
        <p14:creationId xmlns:p14="http://schemas.microsoft.com/office/powerpoint/2010/main" val="647704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887" y="293298"/>
            <a:ext cx="10288223" cy="6221774"/>
          </a:xfrm>
        </p:spPr>
      </p:pic>
    </p:spTree>
    <p:extLst>
      <p:ext uri="{BB962C8B-B14F-4D97-AF65-F5344CB8AC3E}">
        <p14:creationId xmlns:p14="http://schemas.microsoft.com/office/powerpoint/2010/main" val="634993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LOGIN </a:t>
            </a:r>
            <a:r>
              <a:rPr lang="en-US" dirty="0" smtClean="0"/>
              <a:t>WINDOW</a:t>
            </a:r>
            <a:endParaRPr lang="en-PH" dirty="0"/>
          </a:p>
        </p:txBody>
      </p:sp>
      <p:sp>
        <p:nvSpPr>
          <p:cNvPr id="3" name="Content Placeholder 2"/>
          <p:cNvSpPr>
            <a:spLocks noGrp="1"/>
          </p:cNvSpPr>
          <p:nvPr>
            <p:ph idx="1"/>
          </p:nvPr>
        </p:nvSpPr>
        <p:spPr/>
        <p:txBody>
          <a:bodyPr>
            <a:noAutofit/>
          </a:bodyPr>
          <a:lstStyle/>
          <a:p>
            <a:r>
              <a:rPr lang="en-US" sz="2800" dirty="0"/>
              <a:t>The application requires user credentials registered in the database to fully access the </a:t>
            </a:r>
            <a:r>
              <a:rPr lang="en-US" sz="2800" dirty="0" smtClean="0"/>
              <a:t>system</a:t>
            </a:r>
          </a:p>
          <a:p>
            <a:r>
              <a:rPr lang="en-US" sz="2800" dirty="0"/>
              <a:t>Entering an invalid username and/or password will trigger a prompt that will inform the user that his/her credentials are invalid</a:t>
            </a:r>
            <a:r>
              <a:rPr lang="en-US" sz="2800" dirty="0" smtClean="0"/>
              <a:t>.</a:t>
            </a:r>
          </a:p>
          <a:p>
            <a:r>
              <a:rPr lang="en-US" sz="2800" dirty="0"/>
              <a:t>Entering correct credentials will access the system depending on which type of user account was entered</a:t>
            </a:r>
            <a:endParaRPr lang="en-PH" sz="2800" dirty="0"/>
          </a:p>
        </p:txBody>
      </p:sp>
    </p:spTree>
    <p:extLst>
      <p:ext uri="{BB962C8B-B14F-4D97-AF65-F5344CB8AC3E}">
        <p14:creationId xmlns:p14="http://schemas.microsoft.com/office/powerpoint/2010/main" val="1157442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209" y="655607"/>
            <a:ext cx="8533579" cy="5598826"/>
          </a:xfrm>
        </p:spPr>
      </p:pic>
    </p:spTree>
    <p:extLst>
      <p:ext uri="{BB962C8B-B14F-4D97-AF65-F5344CB8AC3E}">
        <p14:creationId xmlns:p14="http://schemas.microsoft.com/office/powerpoint/2010/main" val="1862547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838" y="447188"/>
            <a:ext cx="9086321" cy="6011888"/>
          </a:xfrm>
        </p:spPr>
      </p:pic>
    </p:spTree>
    <p:extLst>
      <p:ext uri="{BB962C8B-B14F-4D97-AF65-F5344CB8AC3E}">
        <p14:creationId xmlns:p14="http://schemas.microsoft.com/office/powerpoint/2010/main" val="35342760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117</TotalTime>
  <Words>826</Words>
  <Application>Microsoft Office PowerPoint</Application>
  <PresentationFormat>Widescreen</PresentationFormat>
  <Paragraphs>65</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Century Gothic</vt:lpstr>
      <vt:lpstr>Wingdings</vt:lpstr>
      <vt:lpstr>Wingdings 2</vt:lpstr>
      <vt:lpstr>Quotable</vt:lpstr>
      <vt:lpstr>CondoR</vt:lpstr>
      <vt:lpstr>What is CondoR?</vt:lpstr>
      <vt:lpstr>Using CondoR</vt:lpstr>
      <vt:lpstr>WELCOME WINDOW</vt:lpstr>
      <vt:lpstr>PowerPoint Presentation</vt:lpstr>
      <vt:lpstr>PowerPoint Presentation</vt:lpstr>
      <vt:lpstr>USER LOGIN WINDOW</vt:lpstr>
      <vt:lpstr>PowerPoint Presentation</vt:lpstr>
      <vt:lpstr>PowerPoint Presentation</vt:lpstr>
      <vt:lpstr>USERS</vt:lpstr>
      <vt:lpstr>FACILITATOR MANAGEMENT</vt:lpstr>
      <vt:lpstr>FACILITATOR ACCOUNT LIST WINDOW</vt:lpstr>
      <vt:lpstr>PowerPoint Presentation</vt:lpstr>
      <vt:lpstr>FACILITATOR ACCOUNT LIST WINDOW</vt:lpstr>
      <vt:lpstr>PowerPoint Presentation</vt:lpstr>
      <vt:lpstr>NEW FACILITATOR ACCOUNT WINDOW</vt:lpstr>
      <vt:lpstr>PowerPoint Presentation</vt:lpstr>
      <vt:lpstr>FACILITATOR ACCOUNT LIST WINDOW</vt:lpstr>
      <vt:lpstr>PowerPoint Presentation</vt:lpstr>
      <vt:lpstr>UPDATE FACILITATOR ACCOUNT WINDOW</vt:lpstr>
      <vt:lpstr>PowerPoint Presentation</vt:lpstr>
      <vt:lpstr>FACILITATOR ACCOUNT LIST WINDOW</vt:lpstr>
      <vt:lpstr>VISITOR MANAGEMENT</vt:lpstr>
      <vt:lpstr>VISITOR REGISTRATION LIST WINDOW</vt:lpstr>
      <vt:lpstr>PowerPoint Presentation</vt:lpstr>
      <vt:lpstr>VISITOR REGISTRATION LIST WINDOW</vt:lpstr>
      <vt:lpstr>PowerPoint Presentation</vt:lpstr>
      <vt:lpstr>UPDATE VISITOR ENTRY WINDOW</vt:lpstr>
      <vt:lpstr>PowerPoint Presentation</vt:lpstr>
      <vt:lpstr>GENERATE PDF REPORT WINDOW</vt:lpstr>
      <vt:lpstr>PowerPoint Presentation</vt:lpstr>
      <vt:lpstr>GENERATE PDF REPORT WINDOW</vt:lpstr>
      <vt:lpstr>PowerPoint Presentation</vt:lpstr>
      <vt:lpstr>VISITOR REGISTRATION LIST WINDOW</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ConDor</dc:title>
  <dc:creator>Monica Comia</dc:creator>
  <cp:lastModifiedBy>Monica Comia</cp:lastModifiedBy>
  <cp:revision>11</cp:revision>
  <dcterms:created xsi:type="dcterms:W3CDTF">2016-03-28T08:23:53Z</dcterms:created>
  <dcterms:modified xsi:type="dcterms:W3CDTF">2016-03-28T12:12:11Z</dcterms:modified>
</cp:coreProperties>
</file>